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1298" r:id="rId2"/>
    <p:sldId id="1287" r:id="rId3"/>
    <p:sldId id="1288" r:id="rId4"/>
    <p:sldId id="258" r:id="rId5"/>
    <p:sldId id="259" r:id="rId6"/>
    <p:sldId id="388" r:id="rId7"/>
    <p:sldId id="260" r:id="rId8"/>
    <p:sldId id="1230" r:id="rId9"/>
    <p:sldId id="1231" r:id="rId10"/>
    <p:sldId id="1232" r:id="rId11"/>
    <p:sldId id="1233" r:id="rId12"/>
    <p:sldId id="1234" r:id="rId13"/>
    <p:sldId id="1235" r:id="rId14"/>
    <p:sldId id="1236" r:id="rId15"/>
    <p:sldId id="1237" r:id="rId16"/>
    <p:sldId id="1238" r:id="rId17"/>
    <p:sldId id="1239" r:id="rId18"/>
    <p:sldId id="1240" r:id="rId19"/>
    <p:sldId id="1241" r:id="rId20"/>
    <p:sldId id="1242" r:id="rId21"/>
    <p:sldId id="1243" r:id="rId22"/>
    <p:sldId id="1244" r:id="rId23"/>
    <p:sldId id="1245" r:id="rId24"/>
    <p:sldId id="1246" r:id="rId25"/>
    <p:sldId id="1247" r:id="rId26"/>
    <p:sldId id="1290" r:id="rId27"/>
    <p:sldId id="1249" r:id="rId28"/>
    <p:sldId id="1289" r:id="rId29"/>
    <p:sldId id="1291" r:id="rId30"/>
    <p:sldId id="1292" r:id="rId31"/>
    <p:sldId id="1293" r:id="rId32"/>
    <p:sldId id="1294" r:id="rId33"/>
    <p:sldId id="1295" r:id="rId34"/>
    <p:sldId id="1297" r:id="rId35"/>
    <p:sldId id="1296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B72B0-A51C-4EB0-8C1F-7B0411283D68}" v="517" dt="2020-12-26T09:11:42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59" autoAdjust="0"/>
  </p:normalViewPr>
  <p:slideViewPr>
    <p:cSldViewPr snapToGrid="0">
      <p:cViewPr varScale="1">
        <p:scale>
          <a:sx n="73" d="100"/>
          <a:sy n="73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ayuki Tanaka" userId="dc82f51f01985eab" providerId="Windows Live" clId="Web-{1BBB72B0-A51C-4EB0-8C1F-7B0411283D68}"/>
    <pc:docChg chg="addSld delSld modSld sldOrd">
      <pc:chgData name="Masayuki Tanaka" userId="dc82f51f01985eab" providerId="Windows Live" clId="Web-{1BBB72B0-A51C-4EB0-8C1F-7B0411283D68}" dt="2020-12-26T09:11:42.542" v="507"/>
      <pc:docMkLst>
        <pc:docMk/>
      </pc:docMkLst>
      <pc:sldChg chg="del">
        <pc:chgData name="Masayuki Tanaka" userId="dc82f51f01985eab" providerId="Windows Live" clId="Web-{1BBB72B0-A51C-4EB0-8C1F-7B0411283D68}" dt="2020-12-26T05:45:05.158" v="2"/>
        <pc:sldMkLst>
          <pc:docMk/>
          <pc:sldMk cId="3216988345" sldId="256"/>
        </pc:sldMkLst>
      </pc:sldChg>
      <pc:sldChg chg="del">
        <pc:chgData name="Masayuki Tanaka" userId="dc82f51f01985eab" providerId="Windows Live" clId="Web-{1BBB72B0-A51C-4EB0-8C1F-7B0411283D68}" dt="2020-12-26T05:45:05.158" v="1"/>
        <pc:sldMkLst>
          <pc:docMk/>
          <pc:sldMk cId="2118703087" sldId="257"/>
        </pc:sldMkLst>
      </pc:sldChg>
      <pc:sldChg chg="ord">
        <pc:chgData name="Masayuki Tanaka" userId="dc82f51f01985eab" providerId="Windows Live" clId="Web-{1BBB72B0-A51C-4EB0-8C1F-7B0411283D68}" dt="2020-12-26T05:54:35.234" v="194"/>
        <pc:sldMkLst>
          <pc:docMk/>
          <pc:sldMk cId="4248011640" sldId="260"/>
        </pc:sldMkLst>
      </pc:sldChg>
      <pc:sldChg chg="del">
        <pc:chgData name="Masayuki Tanaka" userId="dc82f51f01985eab" providerId="Windows Live" clId="Web-{1BBB72B0-A51C-4EB0-8C1F-7B0411283D68}" dt="2020-12-26T05:44:46.938" v="0"/>
        <pc:sldMkLst>
          <pc:docMk/>
          <pc:sldMk cId="2849737168" sldId="261"/>
        </pc:sldMkLst>
      </pc:sldChg>
      <pc:sldChg chg="modSp ord">
        <pc:chgData name="Masayuki Tanaka" userId="dc82f51f01985eab" providerId="Windows Live" clId="Web-{1BBB72B0-A51C-4EB0-8C1F-7B0411283D68}" dt="2020-12-26T05:55:34.407" v="196" actId="1076"/>
        <pc:sldMkLst>
          <pc:docMk/>
          <pc:sldMk cId="1468468774" sldId="388"/>
        </pc:sldMkLst>
        <pc:spChg chg="mod">
          <ac:chgData name="Masayuki Tanaka" userId="dc82f51f01985eab" providerId="Windows Live" clId="Web-{1BBB72B0-A51C-4EB0-8C1F-7B0411283D68}" dt="2020-12-26T05:55:34.407" v="196" actId="1076"/>
          <ac:spMkLst>
            <pc:docMk/>
            <pc:sldMk cId="1468468774" sldId="388"/>
            <ac:spMk id="20" creationId="{00000000-0000-0000-0000-000000000000}"/>
          </ac:spMkLst>
        </pc:spChg>
      </pc:sldChg>
      <pc:sldChg chg="del">
        <pc:chgData name="Masayuki Tanaka" userId="dc82f51f01985eab" providerId="Windows Live" clId="Web-{1BBB72B0-A51C-4EB0-8C1F-7B0411283D68}" dt="2020-12-26T05:55:44.783" v="197"/>
        <pc:sldMkLst>
          <pc:docMk/>
          <pc:sldMk cId="412559084" sldId="1229"/>
        </pc:sldMkLst>
      </pc:sldChg>
      <pc:sldChg chg="del">
        <pc:chgData name="Masayuki Tanaka" userId="dc82f51f01985eab" providerId="Windows Live" clId="Web-{1BBB72B0-A51C-4EB0-8C1F-7B0411283D68}" dt="2020-12-26T05:59:31.820" v="226"/>
        <pc:sldMkLst>
          <pc:docMk/>
          <pc:sldMk cId="2635964804" sldId="1250"/>
        </pc:sldMkLst>
      </pc:sldChg>
      <pc:sldChg chg="del">
        <pc:chgData name="Masayuki Tanaka" userId="dc82f51f01985eab" providerId="Windows Live" clId="Web-{1BBB72B0-A51C-4EB0-8C1F-7B0411283D68}" dt="2020-12-26T05:59:31.820" v="225"/>
        <pc:sldMkLst>
          <pc:docMk/>
          <pc:sldMk cId="4238365799" sldId="1251"/>
        </pc:sldMkLst>
      </pc:sldChg>
      <pc:sldChg chg="del">
        <pc:chgData name="Masayuki Tanaka" userId="dc82f51f01985eab" providerId="Windows Live" clId="Web-{1BBB72B0-A51C-4EB0-8C1F-7B0411283D68}" dt="2020-12-26T05:59:31.820" v="224"/>
        <pc:sldMkLst>
          <pc:docMk/>
          <pc:sldMk cId="828001923" sldId="1252"/>
        </pc:sldMkLst>
      </pc:sldChg>
      <pc:sldChg chg="del">
        <pc:chgData name="Masayuki Tanaka" userId="dc82f51f01985eab" providerId="Windows Live" clId="Web-{1BBB72B0-A51C-4EB0-8C1F-7B0411283D68}" dt="2020-12-26T05:59:31.820" v="223"/>
        <pc:sldMkLst>
          <pc:docMk/>
          <pc:sldMk cId="2935522945" sldId="1253"/>
        </pc:sldMkLst>
      </pc:sldChg>
      <pc:sldChg chg="del">
        <pc:chgData name="Masayuki Tanaka" userId="dc82f51f01985eab" providerId="Windows Live" clId="Web-{1BBB72B0-A51C-4EB0-8C1F-7B0411283D68}" dt="2020-12-26T05:59:31.820" v="220"/>
        <pc:sldMkLst>
          <pc:docMk/>
          <pc:sldMk cId="1961419721" sldId="1254"/>
        </pc:sldMkLst>
      </pc:sldChg>
      <pc:sldChg chg="del">
        <pc:chgData name="Masayuki Tanaka" userId="dc82f51f01985eab" providerId="Windows Live" clId="Web-{1BBB72B0-A51C-4EB0-8C1F-7B0411283D68}" dt="2020-12-26T05:59:31.820" v="219"/>
        <pc:sldMkLst>
          <pc:docMk/>
          <pc:sldMk cId="2032627457" sldId="1255"/>
        </pc:sldMkLst>
      </pc:sldChg>
      <pc:sldChg chg="del">
        <pc:chgData name="Masayuki Tanaka" userId="dc82f51f01985eab" providerId="Windows Live" clId="Web-{1BBB72B0-A51C-4EB0-8C1F-7B0411283D68}" dt="2020-12-26T05:59:31.804" v="218"/>
        <pc:sldMkLst>
          <pc:docMk/>
          <pc:sldMk cId="2237949165" sldId="1256"/>
        </pc:sldMkLst>
      </pc:sldChg>
      <pc:sldChg chg="del">
        <pc:chgData name="Masayuki Tanaka" userId="dc82f51f01985eab" providerId="Windows Live" clId="Web-{1BBB72B0-A51C-4EB0-8C1F-7B0411283D68}" dt="2020-12-26T05:59:31.804" v="216"/>
        <pc:sldMkLst>
          <pc:docMk/>
          <pc:sldMk cId="543647813" sldId="1258"/>
        </pc:sldMkLst>
      </pc:sldChg>
      <pc:sldChg chg="del">
        <pc:chgData name="Masayuki Tanaka" userId="dc82f51f01985eab" providerId="Windows Live" clId="Web-{1BBB72B0-A51C-4EB0-8C1F-7B0411283D68}" dt="2020-12-26T05:59:31.804" v="214"/>
        <pc:sldMkLst>
          <pc:docMk/>
          <pc:sldMk cId="4055320914" sldId="1260"/>
        </pc:sldMkLst>
      </pc:sldChg>
      <pc:sldChg chg="del">
        <pc:chgData name="Masayuki Tanaka" userId="dc82f51f01985eab" providerId="Windows Live" clId="Web-{1BBB72B0-A51C-4EB0-8C1F-7B0411283D68}" dt="2020-12-26T05:59:31.804" v="212"/>
        <pc:sldMkLst>
          <pc:docMk/>
          <pc:sldMk cId="1087552862" sldId="1262"/>
        </pc:sldMkLst>
      </pc:sldChg>
      <pc:sldChg chg="del">
        <pc:chgData name="Masayuki Tanaka" userId="dc82f51f01985eab" providerId="Windows Live" clId="Web-{1BBB72B0-A51C-4EB0-8C1F-7B0411283D68}" dt="2020-12-26T05:59:31.804" v="210"/>
        <pc:sldMkLst>
          <pc:docMk/>
          <pc:sldMk cId="310872369" sldId="1264"/>
        </pc:sldMkLst>
      </pc:sldChg>
      <pc:sldChg chg="del">
        <pc:chgData name="Masayuki Tanaka" userId="dc82f51f01985eab" providerId="Windows Live" clId="Web-{1BBB72B0-A51C-4EB0-8C1F-7B0411283D68}" dt="2020-12-26T05:59:31.804" v="208"/>
        <pc:sldMkLst>
          <pc:docMk/>
          <pc:sldMk cId="280128187" sldId="1266"/>
        </pc:sldMkLst>
      </pc:sldChg>
      <pc:sldChg chg="del">
        <pc:chgData name="Masayuki Tanaka" userId="dc82f51f01985eab" providerId="Windows Live" clId="Web-{1BBB72B0-A51C-4EB0-8C1F-7B0411283D68}" dt="2020-12-26T05:59:31.804" v="206"/>
        <pc:sldMkLst>
          <pc:docMk/>
          <pc:sldMk cId="3722578428" sldId="1268"/>
        </pc:sldMkLst>
      </pc:sldChg>
      <pc:sldChg chg="del">
        <pc:chgData name="Masayuki Tanaka" userId="dc82f51f01985eab" providerId="Windows Live" clId="Web-{1BBB72B0-A51C-4EB0-8C1F-7B0411283D68}" dt="2020-12-26T05:59:31.804" v="204"/>
        <pc:sldMkLst>
          <pc:docMk/>
          <pc:sldMk cId="3884559760" sldId="1270"/>
        </pc:sldMkLst>
      </pc:sldChg>
      <pc:sldChg chg="del">
        <pc:chgData name="Masayuki Tanaka" userId="dc82f51f01985eab" providerId="Windows Live" clId="Web-{1BBB72B0-A51C-4EB0-8C1F-7B0411283D68}" dt="2020-12-26T05:59:31.820" v="221"/>
        <pc:sldMkLst>
          <pc:docMk/>
          <pc:sldMk cId="4237308335" sldId="1272"/>
        </pc:sldMkLst>
      </pc:sldChg>
      <pc:sldChg chg="del">
        <pc:chgData name="Masayuki Tanaka" userId="dc82f51f01985eab" providerId="Windows Live" clId="Web-{1BBB72B0-A51C-4EB0-8C1F-7B0411283D68}" dt="2020-12-26T05:59:31.804" v="217"/>
        <pc:sldMkLst>
          <pc:docMk/>
          <pc:sldMk cId="1002834189" sldId="1273"/>
        </pc:sldMkLst>
      </pc:sldChg>
      <pc:sldChg chg="del">
        <pc:chgData name="Masayuki Tanaka" userId="dc82f51f01985eab" providerId="Windows Live" clId="Web-{1BBB72B0-A51C-4EB0-8C1F-7B0411283D68}" dt="2020-12-26T05:59:31.804" v="215"/>
        <pc:sldMkLst>
          <pc:docMk/>
          <pc:sldMk cId="1849149379" sldId="1274"/>
        </pc:sldMkLst>
      </pc:sldChg>
      <pc:sldChg chg="del">
        <pc:chgData name="Masayuki Tanaka" userId="dc82f51f01985eab" providerId="Windows Live" clId="Web-{1BBB72B0-A51C-4EB0-8C1F-7B0411283D68}" dt="2020-12-26T05:59:31.804" v="213"/>
        <pc:sldMkLst>
          <pc:docMk/>
          <pc:sldMk cId="377007587" sldId="1275"/>
        </pc:sldMkLst>
      </pc:sldChg>
      <pc:sldChg chg="del">
        <pc:chgData name="Masayuki Tanaka" userId="dc82f51f01985eab" providerId="Windows Live" clId="Web-{1BBB72B0-A51C-4EB0-8C1F-7B0411283D68}" dt="2020-12-26T05:59:31.804" v="211"/>
        <pc:sldMkLst>
          <pc:docMk/>
          <pc:sldMk cId="2243144651" sldId="1276"/>
        </pc:sldMkLst>
      </pc:sldChg>
      <pc:sldChg chg="del">
        <pc:chgData name="Masayuki Tanaka" userId="dc82f51f01985eab" providerId="Windows Live" clId="Web-{1BBB72B0-A51C-4EB0-8C1F-7B0411283D68}" dt="2020-12-26T05:59:31.804" v="209"/>
        <pc:sldMkLst>
          <pc:docMk/>
          <pc:sldMk cId="3156905605" sldId="1277"/>
        </pc:sldMkLst>
      </pc:sldChg>
      <pc:sldChg chg="del">
        <pc:chgData name="Masayuki Tanaka" userId="dc82f51f01985eab" providerId="Windows Live" clId="Web-{1BBB72B0-A51C-4EB0-8C1F-7B0411283D68}" dt="2020-12-26T05:59:31.804" v="207"/>
        <pc:sldMkLst>
          <pc:docMk/>
          <pc:sldMk cId="1638840005" sldId="1278"/>
        </pc:sldMkLst>
      </pc:sldChg>
      <pc:sldChg chg="del">
        <pc:chgData name="Masayuki Tanaka" userId="dc82f51f01985eab" providerId="Windows Live" clId="Web-{1BBB72B0-A51C-4EB0-8C1F-7B0411283D68}" dt="2020-12-26T05:59:31.804" v="205"/>
        <pc:sldMkLst>
          <pc:docMk/>
          <pc:sldMk cId="1494954489" sldId="1279"/>
        </pc:sldMkLst>
      </pc:sldChg>
      <pc:sldChg chg="del">
        <pc:chgData name="Masayuki Tanaka" userId="dc82f51f01985eab" providerId="Windows Live" clId="Web-{1BBB72B0-A51C-4EB0-8C1F-7B0411283D68}" dt="2020-12-26T05:59:31.804" v="203"/>
        <pc:sldMkLst>
          <pc:docMk/>
          <pc:sldMk cId="2678279575" sldId="1280"/>
        </pc:sldMkLst>
      </pc:sldChg>
      <pc:sldChg chg="del">
        <pc:chgData name="Masayuki Tanaka" userId="dc82f51f01985eab" providerId="Windows Live" clId="Web-{1BBB72B0-A51C-4EB0-8C1F-7B0411283D68}" dt="2020-12-26T05:59:31.804" v="201"/>
        <pc:sldMkLst>
          <pc:docMk/>
          <pc:sldMk cId="2565922596" sldId="1281"/>
        </pc:sldMkLst>
      </pc:sldChg>
      <pc:sldChg chg="del">
        <pc:chgData name="Masayuki Tanaka" userId="dc82f51f01985eab" providerId="Windows Live" clId="Web-{1BBB72B0-A51C-4EB0-8C1F-7B0411283D68}" dt="2020-12-26T05:59:31.820" v="222"/>
        <pc:sldMkLst>
          <pc:docMk/>
          <pc:sldMk cId="999133058" sldId="1282"/>
        </pc:sldMkLst>
      </pc:sldChg>
      <pc:sldChg chg="del">
        <pc:chgData name="Masayuki Tanaka" userId="dc82f51f01985eab" providerId="Windows Live" clId="Web-{1BBB72B0-A51C-4EB0-8C1F-7B0411283D68}" dt="2020-12-26T05:59:31.804" v="202"/>
        <pc:sldMkLst>
          <pc:docMk/>
          <pc:sldMk cId="3004758657" sldId="1283"/>
        </pc:sldMkLst>
      </pc:sldChg>
      <pc:sldChg chg="del">
        <pc:chgData name="Masayuki Tanaka" userId="dc82f51f01985eab" providerId="Windows Live" clId="Web-{1BBB72B0-A51C-4EB0-8C1F-7B0411283D68}" dt="2020-12-26T05:59:31.804" v="200"/>
        <pc:sldMkLst>
          <pc:docMk/>
          <pc:sldMk cId="2964855163" sldId="1284"/>
        </pc:sldMkLst>
      </pc:sldChg>
      <pc:sldChg chg="del">
        <pc:chgData name="Masayuki Tanaka" userId="dc82f51f01985eab" providerId="Windows Live" clId="Web-{1BBB72B0-A51C-4EB0-8C1F-7B0411283D68}" dt="2020-12-26T05:59:31.804" v="199"/>
        <pc:sldMkLst>
          <pc:docMk/>
          <pc:sldMk cId="317952494" sldId="1285"/>
        </pc:sldMkLst>
      </pc:sldChg>
      <pc:sldChg chg="del">
        <pc:chgData name="Masayuki Tanaka" userId="dc82f51f01985eab" providerId="Windows Live" clId="Web-{1BBB72B0-A51C-4EB0-8C1F-7B0411283D68}" dt="2020-12-26T05:59:31.804" v="198"/>
        <pc:sldMkLst>
          <pc:docMk/>
          <pc:sldMk cId="4111166879" sldId="1286"/>
        </pc:sldMkLst>
      </pc:sldChg>
      <pc:sldChg chg="addSp modSp new mod ord setBg setClrOvrMap">
        <pc:chgData name="Masayuki Tanaka" userId="dc82f51f01985eab" providerId="Windows Live" clId="Web-{1BBB72B0-A51C-4EB0-8C1F-7B0411283D68}" dt="2020-12-26T09:11:42.542" v="507"/>
        <pc:sldMkLst>
          <pc:docMk/>
          <pc:sldMk cId="422107837" sldId="1287"/>
        </pc:sldMkLst>
        <pc:spChg chg="add mod">
          <ac:chgData name="Masayuki Tanaka" userId="dc82f51f01985eab" providerId="Windows Live" clId="Web-{1BBB72B0-A51C-4EB0-8C1F-7B0411283D68}" dt="2020-12-26T07:40:32.041" v="496" actId="1076"/>
          <ac:spMkLst>
            <pc:docMk/>
            <pc:sldMk cId="422107837" sldId="1287"/>
            <ac:spMk id="2" creationId="{9B4CD607-D122-48A5-960D-C87EB2F61B0B}"/>
          </ac:spMkLst>
        </pc:spChg>
        <pc:spChg chg="add mod ord">
          <ac:chgData name="Masayuki Tanaka" userId="dc82f51f01985eab" providerId="Windows Live" clId="Web-{1BBB72B0-A51C-4EB0-8C1F-7B0411283D68}" dt="2020-12-26T07:39:19.071" v="475"/>
          <ac:spMkLst>
            <pc:docMk/>
            <pc:sldMk cId="422107837" sldId="1287"/>
            <ac:spMk id="4" creationId="{A3AC42E3-6B9E-4260-96C5-B1E539879B1E}"/>
          </ac:spMkLst>
        </pc:spChg>
        <pc:spChg chg="add">
          <ac:chgData name="Masayuki Tanaka" userId="dc82f51f01985eab" providerId="Windows Live" clId="Web-{1BBB72B0-A51C-4EB0-8C1F-7B0411283D68}" dt="2020-12-26T07:37:15.863" v="437"/>
          <ac:spMkLst>
            <pc:docMk/>
            <pc:sldMk cId="422107837" sldId="1287"/>
            <ac:spMk id="10" creationId="{60B21A5C-062F-46C2-8389-53D40F46AA26}"/>
          </ac:spMkLst>
        </pc:spChg>
        <pc:spChg chg="add">
          <ac:chgData name="Masayuki Tanaka" userId="dc82f51f01985eab" providerId="Windows Live" clId="Web-{1BBB72B0-A51C-4EB0-8C1F-7B0411283D68}" dt="2020-12-26T07:37:15.863" v="437"/>
          <ac:spMkLst>
            <pc:docMk/>
            <pc:sldMk cId="422107837" sldId="1287"/>
            <ac:spMk id="12" creationId="{8A177BCC-4208-4795-8572-4D623BA1E2A0}"/>
          </ac:spMkLst>
        </pc:spChg>
        <pc:picChg chg="add mod">
          <ac:chgData name="Masayuki Tanaka" userId="dc82f51f01985eab" providerId="Windows Live" clId="Web-{1BBB72B0-A51C-4EB0-8C1F-7B0411283D68}" dt="2020-12-26T07:37:15.863" v="437"/>
          <ac:picMkLst>
            <pc:docMk/>
            <pc:sldMk cId="422107837" sldId="1287"/>
            <ac:picMk id="3" creationId="{08BD9FF4-6FE8-4FF8-8115-D5A7F0C99685}"/>
          </ac:picMkLst>
        </pc:picChg>
        <pc:picChg chg="add mod">
          <ac:chgData name="Masayuki Tanaka" userId="dc82f51f01985eab" providerId="Windows Live" clId="Web-{1BBB72B0-A51C-4EB0-8C1F-7B0411283D68}" dt="2020-12-26T07:37:15.863" v="437"/>
          <ac:picMkLst>
            <pc:docMk/>
            <pc:sldMk cId="422107837" sldId="1287"/>
            <ac:picMk id="5" creationId="{CCF56F4C-B68A-41A5-842D-4D14AF8A4872}"/>
          </ac:picMkLst>
        </pc:picChg>
      </pc:sldChg>
      <pc:sldChg chg="addSp modSp new">
        <pc:chgData name="Masayuki Tanaka" userId="dc82f51f01985eab" providerId="Windows Live" clId="Web-{1BBB72B0-A51C-4EB0-8C1F-7B0411283D68}" dt="2020-12-26T05:52:31.653" v="192" actId="1076"/>
        <pc:sldMkLst>
          <pc:docMk/>
          <pc:sldMk cId="3492901635" sldId="1288"/>
        </pc:sldMkLst>
        <pc:spChg chg="add mod">
          <ac:chgData name="Masayuki Tanaka" userId="dc82f51f01985eab" providerId="Windows Live" clId="Web-{1BBB72B0-A51C-4EB0-8C1F-7B0411283D68}" dt="2020-12-26T05:49:28.211" v="18" actId="1076"/>
          <ac:spMkLst>
            <pc:docMk/>
            <pc:sldMk cId="3492901635" sldId="1288"/>
            <ac:spMk id="3" creationId="{2D01BB10-82C5-4144-A042-C8552DCF33C6}"/>
          </ac:spMkLst>
        </pc:spChg>
        <pc:spChg chg="add mod">
          <ac:chgData name="Masayuki Tanaka" userId="dc82f51f01985eab" providerId="Windows Live" clId="Web-{1BBB72B0-A51C-4EB0-8C1F-7B0411283D68}" dt="2020-12-26T05:50:03.071" v="21" actId="1076"/>
          <ac:spMkLst>
            <pc:docMk/>
            <pc:sldMk cId="3492901635" sldId="1288"/>
            <ac:spMk id="4" creationId="{291FBDB0-F316-4001-B5DE-C2D081D9B302}"/>
          </ac:spMkLst>
        </pc:spChg>
        <pc:spChg chg="add mod">
          <ac:chgData name="Masayuki Tanaka" userId="dc82f51f01985eab" providerId="Windows Live" clId="Web-{1BBB72B0-A51C-4EB0-8C1F-7B0411283D68}" dt="2020-12-26T05:50:39.994" v="33" actId="1076"/>
          <ac:spMkLst>
            <pc:docMk/>
            <pc:sldMk cId="3492901635" sldId="1288"/>
            <ac:spMk id="5" creationId="{CCE4724F-BACB-4A9F-B54D-FD029787ABC6}"/>
          </ac:spMkLst>
        </pc:spChg>
        <pc:spChg chg="add mod">
          <ac:chgData name="Masayuki Tanaka" userId="dc82f51f01985eab" providerId="Windows Live" clId="Web-{1BBB72B0-A51C-4EB0-8C1F-7B0411283D68}" dt="2020-12-26T05:52:31.653" v="192" actId="1076"/>
          <ac:spMkLst>
            <pc:docMk/>
            <pc:sldMk cId="3492901635" sldId="1288"/>
            <ac:spMk id="6" creationId="{3354C5A6-1E1E-437A-BE2C-B519FD9FD697}"/>
          </ac:spMkLst>
        </pc:spChg>
        <pc:picChg chg="add mod">
          <ac:chgData name="Masayuki Tanaka" userId="dc82f51f01985eab" providerId="Windows Live" clId="Web-{1BBB72B0-A51C-4EB0-8C1F-7B0411283D68}" dt="2020-12-26T05:48:15.756" v="9" actId="1076"/>
          <ac:picMkLst>
            <pc:docMk/>
            <pc:sldMk cId="3492901635" sldId="1288"/>
            <ac:picMk id="2" creationId="{CF4D809A-466F-4513-82CE-8F0F0E68EB82}"/>
          </ac:picMkLst>
        </pc:picChg>
      </pc:sldChg>
      <pc:sldChg chg="addSp modSp add ord replId">
        <pc:chgData name="Masayuki Tanaka" userId="dc82f51f01985eab" providerId="Windows Live" clId="Web-{1BBB72B0-A51C-4EB0-8C1F-7B0411283D68}" dt="2020-12-26T06:02:06.345" v="266" actId="14100"/>
        <pc:sldMkLst>
          <pc:docMk/>
          <pc:sldMk cId="420041524" sldId="1289"/>
        </pc:sldMkLst>
        <pc:spChg chg="add mod">
          <ac:chgData name="Masayuki Tanaka" userId="dc82f51f01985eab" providerId="Windows Live" clId="Web-{1BBB72B0-A51C-4EB0-8C1F-7B0411283D68}" dt="2020-12-26T06:00:59.359" v="230" actId="1076"/>
          <ac:spMkLst>
            <pc:docMk/>
            <pc:sldMk cId="420041524" sldId="1289"/>
            <ac:spMk id="2" creationId="{BCA08BF2-1A30-4A90-91BC-45D7B372C829}"/>
          </ac:spMkLst>
        </pc:spChg>
        <pc:spChg chg="add mod">
          <ac:chgData name="Masayuki Tanaka" userId="dc82f51f01985eab" providerId="Windows Live" clId="Web-{1BBB72B0-A51C-4EB0-8C1F-7B0411283D68}" dt="2020-12-26T06:02:06.345" v="266" actId="14100"/>
          <ac:spMkLst>
            <pc:docMk/>
            <pc:sldMk cId="420041524" sldId="1289"/>
            <ac:spMk id="3" creationId="{A7827DB5-D223-4BBB-8EA3-93DCC77C8875}"/>
          </ac:spMkLst>
        </pc:spChg>
      </pc:sldChg>
      <pc:sldChg chg="add ord replId">
        <pc:chgData name="Masayuki Tanaka" userId="dc82f51f01985eab" providerId="Windows Live" clId="Web-{1BBB72B0-A51C-4EB0-8C1F-7B0411283D68}" dt="2020-12-26T06:02:48.069" v="268"/>
        <pc:sldMkLst>
          <pc:docMk/>
          <pc:sldMk cId="3617276524" sldId="1290"/>
        </pc:sldMkLst>
      </pc:sldChg>
      <pc:sldChg chg="addSp modSp new">
        <pc:chgData name="Masayuki Tanaka" userId="dc82f51f01985eab" providerId="Windows Live" clId="Web-{1BBB72B0-A51C-4EB0-8C1F-7B0411283D68}" dt="2020-12-26T06:06:30.687" v="330"/>
        <pc:sldMkLst>
          <pc:docMk/>
          <pc:sldMk cId="4031804708" sldId="1291"/>
        </pc:sldMkLst>
        <pc:spChg chg="add mod">
          <ac:chgData name="Masayuki Tanaka" userId="dc82f51f01985eab" providerId="Windows Live" clId="Web-{1BBB72B0-A51C-4EB0-8C1F-7B0411283D68}" dt="2020-12-26T06:06:30.687" v="330"/>
          <ac:spMkLst>
            <pc:docMk/>
            <pc:sldMk cId="4031804708" sldId="1291"/>
            <ac:spMk id="2" creationId="{05E86F60-5A14-49F5-BB31-D1B821884317}"/>
          </ac:spMkLst>
        </pc:spChg>
      </pc:sldChg>
      <pc:sldChg chg="addSp modSp new mod setBg">
        <pc:chgData name="Masayuki Tanaka" userId="dc82f51f01985eab" providerId="Windows Live" clId="Web-{1BBB72B0-A51C-4EB0-8C1F-7B0411283D68}" dt="2020-12-26T06:17:46.380" v="350" actId="14100"/>
        <pc:sldMkLst>
          <pc:docMk/>
          <pc:sldMk cId="1217017403" sldId="1292"/>
        </pc:sldMkLst>
        <pc:picChg chg="add mod">
          <ac:chgData name="Masayuki Tanaka" userId="dc82f51f01985eab" providerId="Windows Live" clId="Web-{1BBB72B0-A51C-4EB0-8C1F-7B0411283D68}" dt="2020-12-26T06:09:54.259" v="342" actId="1076"/>
          <ac:picMkLst>
            <pc:docMk/>
            <pc:sldMk cId="1217017403" sldId="1292"/>
            <ac:picMk id="2" creationId="{129C440D-856B-4B3C-A7E3-1D804F28D499}"/>
          </ac:picMkLst>
        </pc:picChg>
        <pc:picChg chg="add mod">
          <ac:chgData name="Masayuki Tanaka" userId="dc82f51f01985eab" providerId="Windows Live" clId="Web-{1BBB72B0-A51C-4EB0-8C1F-7B0411283D68}" dt="2020-12-26T06:10:26.588" v="346" actId="1076"/>
          <ac:picMkLst>
            <pc:docMk/>
            <pc:sldMk cId="1217017403" sldId="1292"/>
            <ac:picMk id="3" creationId="{5EEB37A7-4A41-4033-9B9E-F0053332A798}"/>
          </ac:picMkLst>
        </pc:picChg>
        <pc:picChg chg="add mod">
          <ac:chgData name="Masayuki Tanaka" userId="dc82f51f01985eab" providerId="Windows Live" clId="Web-{1BBB72B0-A51C-4EB0-8C1F-7B0411283D68}" dt="2020-12-26T06:17:46.380" v="350" actId="14100"/>
          <ac:picMkLst>
            <pc:docMk/>
            <pc:sldMk cId="1217017403" sldId="1292"/>
            <ac:picMk id="4" creationId="{F5251B82-676B-46FB-BCCD-FD1B111C4917}"/>
          </ac:picMkLst>
        </pc:picChg>
      </pc:sldChg>
      <pc:sldChg chg="addSp modSp new">
        <pc:chgData name="Masayuki Tanaka" userId="dc82f51f01985eab" providerId="Windows Live" clId="Web-{1BBB72B0-A51C-4EB0-8C1F-7B0411283D68}" dt="2020-12-26T07:25:10.021" v="354" actId="14100"/>
        <pc:sldMkLst>
          <pc:docMk/>
          <pc:sldMk cId="632296564" sldId="1293"/>
        </pc:sldMkLst>
        <pc:picChg chg="add mod">
          <ac:chgData name="Masayuki Tanaka" userId="dc82f51f01985eab" providerId="Windows Live" clId="Web-{1BBB72B0-A51C-4EB0-8C1F-7B0411283D68}" dt="2020-12-26T07:25:10.021" v="354" actId="14100"/>
          <ac:picMkLst>
            <pc:docMk/>
            <pc:sldMk cId="632296564" sldId="1293"/>
            <ac:picMk id="2" creationId="{BFC6C847-1A9D-42C0-9399-5CF1736A654D}"/>
          </ac:picMkLst>
        </pc:picChg>
      </pc:sldChg>
      <pc:sldChg chg="addSp modSp new">
        <pc:chgData name="Masayuki Tanaka" userId="dc82f51f01985eab" providerId="Windows Live" clId="Web-{1BBB72B0-A51C-4EB0-8C1F-7B0411283D68}" dt="2020-12-26T07:27:19.640" v="363" actId="1076"/>
        <pc:sldMkLst>
          <pc:docMk/>
          <pc:sldMk cId="3072346152" sldId="1294"/>
        </pc:sldMkLst>
        <pc:picChg chg="add mod">
          <ac:chgData name="Masayuki Tanaka" userId="dc82f51f01985eab" providerId="Windows Live" clId="Web-{1BBB72B0-A51C-4EB0-8C1F-7B0411283D68}" dt="2020-12-26T07:27:19.640" v="363" actId="1076"/>
          <ac:picMkLst>
            <pc:docMk/>
            <pc:sldMk cId="3072346152" sldId="1294"/>
            <ac:picMk id="2" creationId="{43016D97-A84A-4638-9F66-F6AE76EBF9F9}"/>
          </ac:picMkLst>
        </pc:picChg>
      </pc:sldChg>
      <pc:sldChg chg="addSp modSp new">
        <pc:chgData name="Masayuki Tanaka" userId="dc82f51f01985eab" providerId="Windows Live" clId="Web-{1BBB72B0-A51C-4EB0-8C1F-7B0411283D68}" dt="2020-12-26T07:28:12.439" v="367" actId="14100"/>
        <pc:sldMkLst>
          <pc:docMk/>
          <pc:sldMk cId="121604840" sldId="1295"/>
        </pc:sldMkLst>
        <pc:picChg chg="add mod">
          <ac:chgData name="Masayuki Tanaka" userId="dc82f51f01985eab" providerId="Windows Live" clId="Web-{1BBB72B0-A51C-4EB0-8C1F-7B0411283D68}" dt="2020-12-26T07:28:12.439" v="367" actId="14100"/>
          <ac:picMkLst>
            <pc:docMk/>
            <pc:sldMk cId="121604840" sldId="1295"/>
            <ac:picMk id="2" creationId="{DAF38319-51AD-47C2-ABBE-02B1901E65B6}"/>
          </ac:picMkLst>
        </pc:picChg>
      </pc:sldChg>
      <pc:sldChg chg="addSp modSp new">
        <pc:chgData name="Masayuki Tanaka" userId="dc82f51f01985eab" providerId="Windows Live" clId="Web-{1BBB72B0-A51C-4EB0-8C1F-7B0411283D68}" dt="2020-12-26T07:52:14.548" v="500" actId="14100"/>
        <pc:sldMkLst>
          <pc:docMk/>
          <pc:sldMk cId="627023142" sldId="1296"/>
        </pc:sldMkLst>
        <pc:picChg chg="add mod">
          <ac:chgData name="Masayuki Tanaka" userId="dc82f51f01985eab" providerId="Windows Live" clId="Web-{1BBB72B0-A51C-4EB0-8C1F-7B0411283D68}" dt="2020-12-26T07:52:14.548" v="500" actId="14100"/>
          <ac:picMkLst>
            <pc:docMk/>
            <pc:sldMk cId="627023142" sldId="1296"/>
            <ac:picMk id="2" creationId="{DF995E6C-9E6A-4512-A7A3-A47D1F48216C}"/>
          </ac:picMkLst>
        </pc:picChg>
      </pc:sldChg>
      <pc:sldChg chg="addSp modSp new">
        <pc:chgData name="Masayuki Tanaka" userId="dc82f51f01985eab" providerId="Windows Live" clId="Web-{1BBB72B0-A51C-4EB0-8C1F-7B0411283D68}" dt="2020-12-26T07:52:53.408" v="505" actId="1076"/>
        <pc:sldMkLst>
          <pc:docMk/>
          <pc:sldMk cId="1948849469" sldId="1297"/>
        </pc:sldMkLst>
        <pc:picChg chg="add mod">
          <ac:chgData name="Masayuki Tanaka" userId="dc82f51f01985eab" providerId="Windows Live" clId="Web-{1BBB72B0-A51C-4EB0-8C1F-7B0411283D68}" dt="2020-12-26T07:52:53.408" v="505" actId="1076"/>
          <ac:picMkLst>
            <pc:docMk/>
            <pc:sldMk cId="1948849469" sldId="1297"/>
            <ac:picMk id="2" creationId="{B26EBE19-51D8-42BE-957F-7E384B6D4FD2}"/>
          </ac:picMkLst>
        </pc:picChg>
      </pc:sldChg>
      <pc:sldChg chg="new">
        <pc:chgData name="Masayuki Tanaka" userId="dc82f51f01985eab" providerId="Windows Live" clId="Web-{1BBB72B0-A51C-4EB0-8C1F-7B0411283D68}" dt="2020-12-26T08:56:03.555" v="506"/>
        <pc:sldMkLst>
          <pc:docMk/>
          <pc:sldMk cId="634239651" sldId="129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田中の成分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40-4F8A-A3DC-AB10A97999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40-4F8A-A3DC-AB10A97999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40-4F8A-A3DC-AB10A97999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C5-477F-AF3C-BCEA952956FF}"/>
              </c:ext>
            </c:extLst>
          </c:dPt>
          <c:dLbls>
            <c:dLbl>
              <c:idx val="0"/>
              <c:layout>
                <c:manualLayout>
                  <c:x val="-0.16987889092582681"/>
                  <c:y val="0.2100011597344601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40-4F8A-A3DC-AB10A979991F}"/>
                </c:ext>
              </c:extLst>
            </c:dLbl>
            <c:dLbl>
              <c:idx val="1"/>
              <c:layout>
                <c:manualLayout>
                  <c:x val="-5.9881386672539422E-2"/>
                  <c:y val="-0.18978558760062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40-4F8A-A3DC-AB10A979991F}"/>
                </c:ext>
              </c:extLst>
            </c:dLbl>
            <c:dLbl>
              <c:idx val="2"/>
              <c:layout>
                <c:manualLayout>
                  <c:x val="0.12493553952841208"/>
                  <c:y val="8.7334141842920342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40-4F8A-A3DC-AB10A97999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トーストマスターズ</c:v>
                </c:pt>
                <c:pt idx="1">
                  <c:v>仕事</c:v>
                </c:pt>
                <c:pt idx="2">
                  <c:v>アニメ</c:v>
                </c:pt>
                <c:pt idx="3">
                  <c:v>その他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40-4F8A-A3DC-AB10A9799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+mn-cs"/>
            </a:defRPr>
          </a:pPr>
          <a:endParaRPr lang="ja-JP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田中の成分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40-4F8A-A3DC-AB10A97999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40-4F8A-A3DC-AB10A97999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40-4F8A-A3DC-AB10A97999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C5-477F-AF3C-BCEA952956FF}"/>
              </c:ext>
            </c:extLst>
          </c:dPt>
          <c:dLbls>
            <c:dLbl>
              <c:idx val="0"/>
              <c:layout>
                <c:manualLayout>
                  <c:x val="-0.16987889092582681"/>
                  <c:y val="0.2100011597344601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40-4F8A-A3DC-AB10A979991F}"/>
                </c:ext>
              </c:extLst>
            </c:dLbl>
            <c:dLbl>
              <c:idx val="1"/>
              <c:layout>
                <c:manualLayout>
                  <c:x val="-5.9881386672539422E-2"/>
                  <c:y val="-0.18978558760062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340-4F8A-A3DC-AB10A979991F}"/>
                </c:ext>
              </c:extLst>
            </c:dLbl>
            <c:dLbl>
              <c:idx val="2"/>
              <c:layout>
                <c:manualLayout>
                  <c:x val="0.12493553952841208"/>
                  <c:y val="8.7334141842920342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40-4F8A-A3DC-AB10A97999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pPr>
                <a:endParaRPr lang="ja-JP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トーストマスターズ</c:v>
                </c:pt>
                <c:pt idx="1">
                  <c:v>仕事</c:v>
                </c:pt>
                <c:pt idx="2">
                  <c:v>アニメ</c:v>
                </c:pt>
                <c:pt idx="3">
                  <c:v>その他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40-4F8A-A3DC-AB10A9799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B3AA8-D892-4373-8AD9-8C76CE008BFF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950CE-FEA4-4740-929B-115EDBF9FF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18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7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8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6B4E17-CC72-4C67-83A4-0D889EFEF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C9046A1-26B9-4610-A025-38AED71DA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468CF3-C2F7-42DE-BC9F-67BBF4A3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D5DA02-65D4-4C2C-ACF3-EF3D3E022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13EDA2-FE4B-4F87-B39D-30F298FD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54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2384B8-EB8B-41B1-9A81-51B2414D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5318B5-191F-4972-839A-F9774F955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A43EC9-4EB4-424A-BC26-85E8A86B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230DDE-959A-42AC-8CE3-06F509B5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EFF94D-3922-4FFC-8D69-F72C2925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81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8D988E-C122-4889-B5C6-929AE849B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C9986D-866D-44CF-B35D-0E87F51D5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929A5F-9234-4B3E-A68B-1A9A23FE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FCB09D-4B85-42B5-946E-C888E371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F57AE5-780B-495C-A52E-4A53F8AD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327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5715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1480800" cy="64507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idx="1"/>
          </p:nvPr>
        </p:nvSpPr>
        <p:spPr>
          <a:xfrm>
            <a:off x="609600" y="1604155"/>
            <a:ext cx="10972800" cy="51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338" indent="-287338">
              <a:buSzPct val="100000"/>
              <a:defRPr sz="24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marL="685800" indent="-228600"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2pPr>
            <a:lvl3pPr marL="1084263" indent="-169863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4pPr>
            <a:lvl5pPr marL="2060575" indent="-290513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5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-dark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671826"/>
            <a:ext cx="4064000" cy="694946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200401"/>
            <a:ext cx="10515600" cy="533400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rgbClr val="FFF0A0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2197100" y="4038600"/>
            <a:ext cx="7797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rgbClr val="EBEBEB"/>
                </a:solidFill>
              </a:defRPr>
            </a:lvl1pPr>
          </a:lstStyle>
          <a:p>
            <a:pPr lvl="0"/>
            <a:r>
              <a:rPr lang="en-US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8093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30EE23-5362-4894-BDBE-2DB131E4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D9BF8B-FB9B-4926-8A08-46B77545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3F4E1D-C40B-45A9-B53C-4F4AA5FD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851631-935F-491C-B870-184A0685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19DBA4-5061-4EA8-A4D6-B2AA3B28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3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F18F03-905E-4908-98BA-CB9958C5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74F83B-E666-4C6E-B5F3-51662144C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A40502-4320-4ECE-BA27-90D69F44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E0E4BE-2F2C-4EA6-A6B6-4825ABB7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7E5E99-3286-471A-BD48-D28CD7BC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630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54E01F-177E-4795-81E5-AD69476D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53EB7C-04E3-49D3-A5FB-F762F59CD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275F67F-3B1D-47D6-8FA5-AEB26E89F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00FAD45-A784-4D26-8E6F-127F8F74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F5F417-A14D-455E-85F3-74E07280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556768-B91D-45BC-8D2F-DD39572C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694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4CD847-9142-4B2B-ADF0-69925A9F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C3A2B7-C3A1-4DCF-97F7-F3E5A1759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C763960-ADA8-48BD-9A57-BD55A4312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A293956-D8A0-4655-9E39-D7E89162C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1DD73ED-B70D-4BD6-9A28-51A6F48B9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9E48BC4-8166-4375-AD73-7B1D2B16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366668A-1E28-4688-9871-FE32B4DC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4C2AB12-385D-446D-985C-7247545A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78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716243-8C5F-41FB-A34E-9BA78D86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49DAE4D-8584-4D4E-A342-B66B4799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6EEA88-0020-472D-8309-0A47A053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0B93F90-8858-4AEE-8225-2A6052DB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84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DF669D7-C568-4E1A-BD8B-92D1DBF8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3CF811D-F26E-47B6-943C-CBC1874BC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394866E-B939-45F6-A804-C5555F11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27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EA960E-FCCB-4007-A187-55B08812A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3B36A8-3779-4480-BBA3-CFE9F7B91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11EF830-6006-48F1-A250-489302528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EC893E-EC81-41E1-A1BE-03CC4C90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E9243F-643A-4DE3-B800-0BFE6766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D83CF0-8AF7-4CA6-9CE5-7F3E3D72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2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D80EEC-40CF-42EF-969B-D4AEE62A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3D2249E-53EE-4486-8CDF-CB8281448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2012AA-F95D-48D1-BB94-94B821317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E8E085-72DB-483D-9B36-3062AE0E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E43177-DD14-44A3-BABC-EBCA40CBC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7C3B68-FDEA-4C85-B3E0-E802A64F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03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90E42E-3DA3-4A89-AA38-7BA4FAD1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140D9B-FEBD-400C-9B7F-2E3AFAB2A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8B2D5B-9BBE-4A6E-9FA0-ED6C15520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8F18-1E4A-4D24-816F-DA4F5E1E5D26}" type="datetimeFigureOut">
              <a:rPr kumimoji="1" lang="ja-JP" altLang="en-US" smtClean="0"/>
              <a:t>2020/12/26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D2D8AA-0075-46A4-88DD-171C8D398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B7B1CE-C096-4B05-8D04-5CA2BB0B4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DA1D4-341A-46A4-BEE3-24FEA308E2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147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23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VPPR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やってもらえませんか？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028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81958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VPM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やってもらえませんか？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287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65473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VPE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やってもらえませんか？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209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109354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会長やってみませんか？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47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82890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全国大会手伝ってみませんか？</a:t>
            </a:r>
            <a:endParaRPr kumimoji="1" lang="ja-JP" altLang="en-US" sz="6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378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237979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B4CD607-D122-48A5-960D-C87EB2F61B0B}"/>
              </a:ext>
            </a:extLst>
          </p:cNvPr>
          <p:cNvSpPr txBox="1"/>
          <p:nvPr/>
        </p:nvSpPr>
        <p:spPr>
          <a:xfrm>
            <a:off x="4627297" y="5727904"/>
            <a:ext cx="7562321" cy="19322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600" b="1" kern="1200">
                <a:latin typeface="メイリオ"/>
                <a:ea typeface="メイリオ"/>
                <a:cs typeface="+mj-cs"/>
              </a:rPr>
              <a:t>メイド</a:t>
            </a:r>
            <a:r>
              <a:rPr lang="ja-JP" altLang="en-US" sz="3600" b="1">
                <a:latin typeface="メイリオ"/>
                <a:ea typeface="メイリオ"/>
                <a:cs typeface="+mj-cs"/>
              </a:rPr>
              <a:t>・</a:t>
            </a:r>
            <a:r>
              <a:rPr lang="ja-JP" altLang="en-US" sz="3600" b="1" kern="1200">
                <a:latin typeface="メイリオ"/>
                <a:ea typeface="メイリオ"/>
                <a:cs typeface="+mj-cs"/>
              </a:rPr>
              <a:t>イン</a:t>
            </a:r>
            <a:r>
              <a:rPr lang="ja-JP" altLang="en-US" sz="3600" b="1">
                <a:latin typeface="メイリオ"/>
                <a:ea typeface="メイリオ"/>
                <a:cs typeface="+mj-cs"/>
              </a:rPr>
              <a:t>・</a:t>
            </a:r>
            <a:r>
              <a:rPr lang="ja-JP" altLang="en-US" sz="3600" b="1" kern="1200">
                <a:latin typeface="メイリオ"/>
                <a:ea typeface="メイリオ"/>
                <a:cs typeface="+mj-cs"/>
              </a:rPr>
              <a:t>トーストマスターズ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600" b="1">
                <a:latin typeface="メイリオ"/>
                <a:ea typeface="メイリオ"/>
                <a:cs typeface="+mj-cs"/>
              </a:rPr>
              <a:t>Vol.2</a:t>
            </a:r>
            <a:endParaRPr lang="ja-JP" altLang="en-US" sz="3600" b="1" dirty="0">
              <a:latin typeface="メイリオ"/>
              <a:ea typeface="メイリオ"/>
              <a:cs typeface="+mj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図 3">
            <a:extLst>
              <a:ext uri="{FF2B5EF4-FFF2-40B4-BE49-F238E27FC236}">
                <a16:creationId xmlns:a16="http://schemas.microsoft.com/office/drawing/2014/main" id="{08BD9FF4-6FE8-4FF8-8115-D5A7F0C99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3" r="1" b="1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図 5" descr="ロゴ, 会社名&#10;&#10;説明は自動で生成されたものです">
            <a:extLst>
              <a:ext uri="{FF2B5EF4-FFF2-40B4-BE49-F238E27FC236}">
                <a16:creationId xmlns:a16="http://schemas.microsoft.com/office/drawing/2014/main" id="{CCF56F4C-B68A-41A5-842D-4D14AF8A4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22" r="2" b="10584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AC42E3-6B9E-4260-96C5-B1E539879B1E}"/>
              </a:ext>
            </a:extLst>
          </p:cNvPr>
          <p:cNvSpPr txBox="1"/>
          <p:nvPr/>
        </p:nvSpPr>
        <p:spPr>
          <a:xfrm>
            <a:off x="4521533" y="1801311"/>
            <a:ext cx="2616938" cy="1101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ja-JP" altLang="en-US" sz="8000" b="1">
                <a:solidFill>
                  <a:srgbClr val="FFFFFF"/>
                </a:solidFill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42210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>
                <a:latin typeface="Meiryo UI" panose="020B0604030504040204" pitchFamily="50" charset="-128"/>
                <a:ea typeface="Meiryo UI" panose="020B0604030504040204" pitchFamily="50" charset="-128"/>
              </a:rPr>
              <a:t>千代田クラブに入ってみませんか？</a:t>
            </a:r>
            <a:endParaRPr kumimoji="1" lang="ja-JP" altLang="en-US" sz="6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3176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155874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latin typeface="Meiryo UI" panose="020B0604030504040204" pitchFamily="50" charset="-128"/>
                <a:ea typeface="Meiryo UI" panose="020B0604030504040204" pitchFamily="50" charset="-128"/>
              </a:rPr>
              <a:t>エリアディレクターやってみませんか？</a:t>
            </a:r>
            <a:endParaRPr kumimoji="1" lang="ja-JP" altLang="en-US" sz="6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80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4288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3608323"/>
            <a:ext cx="1161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dirty="0">
                <a:latin typeface="Meiryo UI" panose="020B0604030504040204" pitchFamily="50" charset="-128"/>
                <a:ea typeface="Meiryo UI" panose="020B0604030504040204" pitchFamily="50" charset="-128"/>
              </a:rPr>
              <a:t>ディビジョンディレクターやってみませんか？</a:t>
            </a:r>
            <a:endParaRPr kumimoji="1" lang="ja-JP" altLang="en-US" sz="5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9740902-40AE-40F5-8998-62D52F9B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95567"/>
            <a:ext cx="3309983" cy="32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4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094671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2152650" y="3188368"/>
            <a:ext cx="7886700" cy="1600200"/>
          </a:xfrm>
        </p:spPr>
        <p:txBody>
          <a:bodyPr anchor="ctr">
            <a:noAutofit/>
          </a:bodyPr>
          <a:lstStyle/>
          <a:p>
            <a:r>
              <a:rPr lang="en-US" sz="8800" dirty="0"/>
              <a:t>Division D</a:t>
            </a:r>
            <a:br>
              <a:rPr lang="en-US" sz="8800" dirty="0"/>
            </a:br>
            <a:r>
              <a:rPr lang="en-US" altLang="ja-JP" sz="8800" dirty="0"/>
              <a:t>Director</a:t>
            </a:r>
            <a:endParaRPr lang="en-US" sz="8800" dirty="0"/>
          </a:p>
        </p:txBody>
      </p:sp>
      <p:sp>
        <p:nvSpPr>
          <p:cNvPr id="3" name="Title 19">
            <a:extLst>
              <a:ext uri="{FF2B5EF4-FFF2-40B4-BE49-F238E27FC236}">
                <a16:creationId xmlns:a16="http://schemas.microsoft.com/office/drawing/2014/main" id="{66823950-A008-4E44-B61C-7A21FBD1E1C1}"/>
              </a:ext>
            </a:extLst>
          </p:cNvPr>
          <p:cNvSpPr txBox="1">
            <a:spLocks/>
          </p:cNvSpPr>
          <p:nvPr/>
        </p:nvSpPr>
        <p:spPr>
          <a:xfrm>
            <a:off x="2209800" y="5334000"/>
            <a:ext cx="7886700" cy="533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 i="0">
                <a:solidFill>
                  <a:srgbClr val="FFF0A0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9pPr>
          </a:lstStyle>
          <a:p>
            <a:r>
              <a:rPr lang="en-US" sz="4000" kern="0" dirty="0"/>
              <a:t>Masayuki Tanaka</a:t>
            </a:r>
          </a:p>
        </p:txBody>
      </p:sp>
    </p:spTree>
    <p:extLst>
      <p:ext uri="{BB962C8B-B14F-4D97-AF65-F5344CB8AC3E}">
        <p14:creationId xmlns:p14="http://schemas.microsoft.com/office/powerpoint/2010/main" val="361727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Servant Leadership</a:t>
            </a:r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884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4C2D7218-61A2-4F03-B8DF-BD949723372E}"/>
              </a:ext>
            </a:extLst>
          </p:cNvPr>
          <p:cNvGraphicFramePr/>
          <p:nvPr/>
        </p:nvGraphicFramePr>
        <p:xfrm>
          <a:off x="106947" y="130118"/>
          <a:ext cx="11551653" cy="6354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矢印: 右 1">
            <a:extLst>
              <a:ext uri="{FF2B5EF4-FFF2-40B4-BE49-F238E27FC236}">
                <a16:creationId xmlns:a16="http://schemas.microsoft.com/office/drawing/2014/main" id="{BCA08BF2-1A30-4A90-91BC-45D7B372C829}"/>
              </a:ext>
            </a:extLst>
          </p:cNvPr>
          <p:cNvSpPr/>
          <p:nvPr/>
        </p:nvSpPr>
        <p:spPr>
          <a:xfrm>
            <a:off x="2438480" y="3427315"/>
            <a:ext cx="982578" cy="481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7827DB5-D223-4BBB-8EA3-93DCC77C8875}"/>
              </a:ext>
            </a:extLst>
          </p:cNvPr>
          <p:cNvSpPr txBox="1"/>
          <p:nvPr/>
        </p:nvSpPr>
        <p:spPr>
          <a:xfrm>
            <a:off x="385513" y="3483644"/>
            <a:ext cx="205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 b="1">
                <a:solidFill>
                  <a:srgbClr val="FF0000"/>
                </a:solidFill>
                <a:ea typeface="游ゴシック"/>
              </a:rPr>
              <a:t>ここに注目！</a:t>
            </a:r>
          </a:p>
        </p:txBody>
      </p:sp>
    </p:spTree>
    <p:extLst>
      <p:ext uri="{BB962C8B-B14F-4D97-AF65-F5344CB8AC3E}">
        <p14:creationId xmlns:p14="http://schemas.microsoft.com/office/powerpoint/2010/main" val="420041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E86F60-5A14-49F5-BB31-D1B821884317}"/>
              </a:ext>
            </a:extLst>
          </p:cNvPr>
          <p:cNvSpPr txBox="1"/>
          <p:nvPr/>
        </p:nvSpPr>
        <p:spPr>
          <a:xfrm>
            <a:off x="72190" y="3140243"/>
            <a:ext cx="121178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800">
                <a:ea typeface="游ゴシック"/>
              </a:rPr>
              <a:t>アニメでわかるサーバントリーダーシップ</a:t>
            </a:r>
            <a:endParaRPr lang="ja-JP" altLang="en-US" sz="4800" dirty="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3180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アプリケーショ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CF4D809A-466F-4513-82CE-8F0F0E68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31" y="557409"/>
            <a:ext cx="3676362" cy="6087649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D01BB10-82C5-4144-A042-C8552DCF33C6}"/>
              </a:ext>
            </a:extLst>
          </p:cNvPr>
          <p:cNvSpPr/>
          <p:nvPr/>
        </p:nvSpPr>
        <p:spPr>
          <a:xfrm>
            <a:off x="565758" y="5487442"/>
            <a:ext cx="3559479" cy="2400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" name="矢印: 左 3">
            <a:extLst>
              <a:ext uri="{FF2B5EF4-FFF2-40B4-BE49-F238E27FC236}">
                <a16:creationId xmlns:a16="http://schemas.microsoft.com/office/drawing/2014/main" id="{291FBDB0-F316-4001-B5DE-C2D081D9B302}"/>
              </a:ext>
            </a:extLst>
          </p:cNvPr>
          <p:cNvSpPr/>
          <p:nvPr/>
        </p:nvSpPr>
        <p:spPr>
          <a:xfrm>
            <a:off x="4215232" y="5406791"/>
            <a:ext cx="981205" cy="480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E4724F-BACB-4A9F-B54D-FD029787ABC6}"/>
              </a:ext>
            </a:extLst>
          </p:cNvPr>
          <p:cNvSpPr txBox="1"/>
          <p:nvPr/>
        </p:nvSpPr>
        <p:spPr>
          <a:xfrm>
            <a:off x="5198040" y="5458999"/>
            <a:ext cx="8016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solidFill>
                  <a:srgbClr val="FF0000"/>
                </a:solidFill>
                <a:ea typeface="游ゴシック"/>
              </a:rPr>
              <a:t>New!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54C5A6-1E1E-437A-BE2C-B519FD9FD697}"/>
              </a:ext>
            </a:extLst>
          </p:cNvPr>
          <p:cNvSpPr txBox="1"/>
          <p:nvPr/>
        </p:nvSpPr>
        <p:spPr>
          <a:xfrm>
            <a:off x="6311683" y="4965135"/>
            <a:ext cx="51440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ea typeface="游ゴシック"/>
              </a:rPr>
              <a:t>設立中クラブ</a:t>
            </a:r>
          </a:p>
          <a:p>
            <a:r>
              <a:rPr lang="ja-JP" altLang="en-US">
                <a:ea typeface="游ゴシック"/>
              </a:rPr>
              <a:t>印西トーストマスターズクラブ</a:t>
            </a:r>
          </a:p>
          <a:p>
            <a:r>
              <a:rPr lang="ja-JP" altLang="en-US">
                <a:ea typeface="游ゴシック"/>
              </a:rPr>
              <a:t>柏アドバンストトーストマスターズクラブ</a:t>
            </a:r>
          </a:p>
          <a:p>
            <a:r>
              <a:rPr lang="ja-JP" altLang="en-US">
                <a:ea typeface="游ゴシック"/>
              </a:rPr>
              <a:t>谷津トーストマスターズクラブ</a:t>
            </a:r>
            <a:endParaRPr lang="ja-JP" altLang="en-US" dirty="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92901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29C440D-856B-4B3C-A7E3-1D804F28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" y="165426"/>
            <a:ext cx="3463446" cy="1756820"/>
          </a:xfrm>
          <a:prstGeom prst="rect">
            <a:avLst/>
          </a:prstGeom>
        </p:spPr>
      </p:pic>
      <p:pic>
        <p:nvPicPr>
          <p:cNvPr id="3" name="図 3" descr="テキスト&#10;&#10;説明は自動で生成されたものです">
            <a:extLst>
              <a:ext uri="{FF2B5EF4-FFF2-40B4-BE49-F238E27FC236}">
                <a16:creationId xmlns:a16="http://schemas.microsoft.com/office/drawing/2014/main" id="{5EEB37A7-4A41-4033-9B9E-F0053332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2223960"/>
            <a:ext cx="6396624" cy="3589614"/>
          </a:xfrm>
          <a:prstGeom prst="rect">
            <a:avLst/>
          </a:prstGeom>
        </p:spPr>
      </p:pic>
      <p:pic>
        <p:nvPicPr>
          <p:cNvPr id="4" name="図 4" descr="屋外, 人, 座る, ボー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F5251B82-676B-46FB-BCCD-FD1B111C4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17" y="339751"/>
            <a:ext cx="5081391" cy="614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17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人, 草, 民衆, 女性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FC6C847-1A9D-42C0-9399-5CF1736A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85" y="-42672"/>
            <a:ext cx="4838973" cy="68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9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43016D97-A84A-4638-9F66-F6AE76EB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38858"/>
            <a:ext cx="9893472" cy="65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AF38319-51AD-47C2-ABBE-02B1901E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7" y="69295"/>
            <a:ext cx="10864240" cy="66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4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グラフィカル ユーザー インターフェイス, アプリケーション&#10;&#10;説明は自動で生成されたものです">
            <a:extLst>
              <a:ext uri="{FF2B5EF4-FFF2-40B4-BE49-F238E27FC236}">
                <a16:creationId xmlns:a16="http://schemas.microsoft.com/office/drawing/2014/main" id="{B26EBE19-51D8-42BE-957F-7E384B6D4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4" y="1107544"/>
            <a:ext cx="12555253" cy="43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9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 descr="レゴ, 軍用車両, 車, 運転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F995E6C-9E6A-4512-A7A3-A47D1F48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2" y="207886"/>
            <a:ext cx="10829766" cy="633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2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4C2D7218-61A2-4F03-B8DF-BD9497233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048949"/>
              </p:ext>
            </p:extLst>
          </p:nvPr>
        </p:nvGraphicFramePr>
        <p:xfrm>
          <a:off x="106947" y="130118"/>
          <a:ext cx="11551653" cy="6354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547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5E1FB9-405E-4B98-8583-8EEC0CD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90798"/>
            <a:ext cx="10515600" cy="2852737"/>
          </a:xfrm>
        </p:spPr>
        <p:txBody>
          <a:bodyPr/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田中のほとんどはトーストマスターズでできている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!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447B5E-6372-4E56-B93E-8066BC17A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Tanaka is </a:t>
            </a:r>
            <a:r>
              <a:rPr kumimoji="1" lang="en-US" altLang="ja-JP" sz="6000" dirty="0">
                <a:solidFill>
                  <a:schemeClr val="tx1"/>
                </a:solidFill>
              </a:rPr>
              <a:t>Made in Toastmasters</a:t>
            </a:r>
            <a:endParaRPr kumimoji="1" lang="ja-JP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0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2152650" y="3188368"/>
            <a:ext cx="7886700" cy="1600200"/>
          </a:xfrm>
        </p:spPr>
        <p:txBody>
          <a:bodyPr anchor="ctr">
            <a:noAutofit/>
          </a:bodyPr>
          <a:lstStyle/>
          <a:p>
            <a:r>
              <a:rPr lang="en-US" sz="8800" dirty="0"/>
              <a:t>Division D</a:t>
            </a:r>
            <a:br>
              <a:rPr lang="en-US" sz="8800" dirty="0"/>
            </a:br>
            <a:r>
              <a:rPr lang="en-US" altLang="ja-JP" sz="8800" dirty="0"/>
              <a:t>Director</a:t>
            </a:r>
            <a:endParaRPr lang="en-US" sz="8800" dirty="0"/>
          </a:p>
        </p:txBody>
      </p:sp>
      <p:sp>
        <p:nvSpPr>
          <p:cNvPr id="3" name="Title 19">
            <a:extLst>
              <a:ext uri="{FF2B5EF4-FFF2-40B4-BE49-F238E27FC236}">
                <a16:creationId xmlns:a16="http://schemas.microsoft.com/office/drawing/2014/main" id="{66823950-A008-4E44-B61C-7A21FBD1E1C1}"/>
              </a:ext>
            </a:extLst>
          </p:cNvPr>
          <p:cNvSpPr txBox="1">
            <a:spLocks/>
          </p:cNvSpPr>
          <p:nvPr/>
        </p:nvSpPr>
        <p:spPr>
          <a:xfrm>
            <a:off x="2209800" y="5334000"/>
            <a:ext cx="7886700" cy="5334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 i="0">
                <a:solidFill>
                  <a:srgbClr val="FFF0A0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charset="0"/>
              </a:defRPr>
            </a:lvl9pPr>
          </a:lstStyle>
          <a:p>
            <a:r>
              <a:rPr lang="en-US" sz="4000" kern="0" dirty="0"/>
              <a:t>Masayuki Tanaka</a:t>
            </a:r>
          </a:p>
        </p:txBody>
      </p:sp>
    </p:spTree>
    <p:extLst>
      <p:ext uri="{BB962C8B-B14F-4D97-AF65-F5344CB8AC3E}">
        <p14:creationId xmlns:p14="http://schemas.microsoft.com/office/powerpoint/2010/main" val="14684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497976"/>
            <a:ext cx="116128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500" dirty="0">
                <a:latin typeface="Meiryo UI" panose="020B0604030504040204" pitchFamily="50" charset="-128"/>
                <a:ea typeface="Meiryo UI" panose="020B0604030504040204" pitchFamily="50" charset="-128"/>
              </a:rPr>
              <a:t>なぜこうなった？</a:t>
            </a:r>
            <a:endParaRPr kumimoji="1" lang="ja-JP" altLang="en-US" sz="115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01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8BF66-BA92-49A4-A6A3-B529DFAAE95D}"/>
              </a:ext>
            </a:extLst>
          </p:cNvPr>
          <p:cNvSpPr txBox="1"/>
          <p:nvPr/>
        </p:nvSpPr>
        <p:spPr>
          <a:xfrm>
            <a:off x="289560" y="2876803"/>
            <a:ext cx="1161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このクラブに入ってみませんか？</a:t>
            </a:r>
            <a:endParaRPr kumimoji="1" lang="ja-JP" altLang="en-US" sz="7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92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7F8CDF-6578-4E55-8D00-0F44772C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0" y="423635"/>
            <a:ext cx="4587194" cy="61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138CD8-82A2-4A1A-B8E2-DB125BEA218F}"/>
              </a:ext>
            </a:extLst>
          </p:cNvPr>
          <p:cNvSpPr txBox="1"/>
          <p:nvPr/>
        </p:nvSpPr>
        <p:spPr>
          <a:xfrm>
            <a:off x="5773782" y="2828835"/>
            <a:ext cx="6220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200" dirty="0">
                <a:latin typeface="Meiryo UI" panose="020B0604030504040204" pitchFamily="50" charset="-128"/>
                <a:ea typeface="Meiryo UI" panose="020B0604030504040204" pitchFamily="50" charset="-128"/>
              </a:rPr>
              <a:t>オッケー！</a:t>
            </a:r>
          </a:p>
        </p:txBody>
      </p:sp>
    </p:spTree>
    <p:extLst>
      <p:ext uri="{BB962C8B-B14F-4D97-AF65-F5344CB8AC3E}">
        <p14:creationId xmlns:p14="http://schemas.microsoft.com/office/powerpoint/2010/main" val="36639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360</Words>
  <Application>Microsoft Office PowerPoint</Application>
  <PresentationFormat>ワイド画面</PresentationFormat>
  <Paragraphs>101</Paragraphs>
  <Slides>35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36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田中のほとんどはトーストマスターズでできている!</vt:lpstr>
      <vt:lpstr>Division D Director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Division D Director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Masayuki Tanaka</dc:creator>
  <cp:lastModifiedBy>Masayuki Tanaka</cp:lastModifiedBy>
  <cp:revision>171</cp:revision>
  <dcterms:created xsi:type="dcterms:W3CDTF">2020-09-03T02:53:02Z</dcterms:created>
  <dcterms:modified xsi:type="dcterms:W3CDTF">2020-12-26T09:11:42Z</dcterms:modified>
</cp:coreProperties>
</file>